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6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919F2-7C03-487F-9F8F-7238CF14FB41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214F9-6E4C-4671-8BC5-AB2AC047E3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2C1B-0C23-41F1-BF30-87D26152164F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971E-C33B-4B5B-9A79-CB8EE68A76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2C1B-0C23-41F1-BF30-87D26152164F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971E-C33B-4B5B-9A79-CB8EE68A76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2C1B-0C23-41F1-BF30-87D26152164F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971E-C33B-4B5B-9A79-CB8EE68A76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2C1B-0C23-41F1-BF30-87D26152164F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971E-C33B-4B5B-9A79-CB8EE68A76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2C1B-0C23-41F1-BF30-87D26152164F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971E-C33B-4B5B-9A79-CB8EE68A76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2C1B-0C23-41F1-BF30-87D26152164F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971E-C33B-4B5B-9A79-CB8EE68A76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2C1B-0C23-41F1-BF30-87D26152164F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971E-C33B-4B5B-9A79-CB8EE68A76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2C1B-0C23-41F1-BF30-87D26152164F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971E-C33B-4B5B-9A79-CB8EE68A76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2C1B-0C23-41F1-BF30-87D26152164F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971E-C33B-4B5B-9A79-CB8EE68A76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2C1B-0C23-41F1-BF30-87D26152164F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971E-C33B-4B5B-9A79-CB8EE68A76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2C1B-0C23-41F1-BF30-87D26152164F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8971E-C33B-4B5B-9A79-CB8EE68A76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D2C1B-0C23-41F1-BF30-87D26152164F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8971E-C33B-4B5B-9A79-CB8EE68A76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Axes et thèmes de recherche</a:t>
            </a:r>
            <a:endParaRPr lang="fr-FR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 smtClean="0"/>
              <a:t>Recherches centrées </a:t>
            </a:r>
          </a:p>
          <a:p>
            <a:pPr lvl="1"/>
            <a:r>
              <a:rPr lang="fr-FR" dirty="0" smtClean="0"/>
              <a:t>sur le traitement par les acteurs sociaux des « injonctions paradoxales », « L’accord dans le désaccord » (</a:t>
            </a:r>
            <a:r>
              <a:rPr lang="fr-FR" dirty="0" err="1" smtClean="0"/>
              <a:t>Sennet</a:t>
            </a:r>
            <a:r>
              <a:rPr lang="fr-FR" dirty="0" smtClean="0"/>
              <a:t>) </a:t>
            </a:r>
          </a:p>
          <a:p>
            <a:pPr lvl="1"/>
            <a:r>
              <a:rPr lang="fr-FR" dirty="0"/>
              <a:t>s</a:t>
            </a:r>
            <a:r>
              <a:rPr lang="fr-FR" dirty="0" smtClean="0"/>
              <a:t>ur les modes de régulation de ces pratiques que ce soit au niveau des institutions ou des politiques publiques</a:t>
            </a:r>
          </a:p>
          <a:p>
            <a:pPr lvl="1"/>
            <a:r>
              <a:rPr lang="fr-FR" dirty="0" smtClean="0"/>
              <a:t>Les dilemmes moraux</a:t>
            </a:r>
          </a:p>
          <a:p>
            <a:r>
              <a:rPr lang="fr-FR" b="1" dirty="0" smtClean="0"/>
              <a:t>Résultats actuels</a:t>
            </a:r>
          </a:p>
          <a:p>
            <a:pPr lvl="1"/>
            <a:r>
              <a:rPr lang="fr-FR" dirty="0"/>
              <a:t>L</a:t>
            </a:r>
            <a:r>
              <a:rPr lang="fr-FR" dirty="0" smtClean="0"/>
              <a:t>e non-dit, le demi-mot, le silence, le malentendu, le tact, la ruse, le brouhaha</a:t>
            </a:r>
          </a:p>
          <a:p>
            <a:pPr lvl="1"/>
            <a:r>
              <a:rPr lang="fr-FR" dirty="0" smtClean="0"/>
              <a:t>Les modes de régulations : </a:t>
            </a:r>
          </a:p>
          <a:p>
            <a:pPr lvl="2"/>
            <a:r>
              <a:rPr lang="fr-FR" dirty="0" smtClean="0"/>
              <a:t>Les régulations par  l’aval (reprise de l’action)</a:t>
            </a:r>
          </a:p>
          <a:p>
            <a:pPr lvl="2"/>
            <a:r>
              <a:rPr lang="fr-FR" dirty="0" smtClean="0"/>
              <a:t>Les régulations hiérarchiquement enchevêtrées (</a:t>
            </a:r>
            <a:r>
              <a:rPr lang="fr-FR" dirty="0" err="1" smtClean="0"/>
              <a:t>Hofstadter</a:t>
            </a:r>
            <a:r>
              <a:rPr lang="fr-FR" dirty="0" smtClean="0"/>
              <a:t>)</a:t>
            </a:r>
          </a:p>
          <a:p>
            <a:pPr lvl="2"/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terrains actuels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/>
              <a:t>Foyer de vie et FAM </a:t>
            </a:r>
            <a:r>
              <a:rPr lang="fr-FR" dirty="0" smtClean="0"/>
              <a:t>: analyse de situations dans lesquelles peuvent être observées des pratiques contraignantes</a:t>
            </a:r>
          </a:p>
          <a:p>
            <a:r>
              <a:rPr lang="fr-FR" b="1" dirty="0" smtClean="0"/>
              <a:t>Equipe mobile gériatrique et </a:t>
            </a:r>
            <a:r>
              <a:rPr lang="fr-FR" b="1" dirty="0" err="1" smtClean="0"/>
              <a:t>géronto</a:t>
            </a:r>
            <a:r>
              <a:rPr lang="fr-FR" b="1" dirty="0" smtClean="0"/>
              <a:t>-psychiatrique</a:t>
            </a:r>
            <a:r>
              <a:rPr lang="fr-FR" dirty="0" smtClean="0"/>
              <a:t> qui travaillent à la « fabrication du consentement » des personnes âgées afin que celles-ci se conforment au « principe de fluidité »</a:t>
            </a:r>
          </a:p>
          <a:p>
            <a:r>
              <a:rPr lang="fr-FR" b="1" dirty="0" smtClean="0"/>
              <a:t>La régulation de l’évaluation </a:t>
            </a:r>
            <a:r>
              <a:rPr lang="fr-FR" dirty="0" smtClean="0"/>
              <a:t>des (in)capacités dans le champ de la protection des majeurs</a:t>
            </a:r>
          </a:p>
          <a:p>
            <a:r>
              <a:rPr lang="fr-FR" dirty="0" smtClean="0"/>
              <a:t>Suivi des </a:t>
            </a:r>
            <a:r>
              <a:rPr lang="fr-FR" b="1" dirty="0" smtClean="0"/>
              <a:t>Commissions Ethiques</a:t>
            </a:r>
          </a:p>
          <a:p>
            <a:pPr lvl="1"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Articles récents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fr-FR" sz="2000" dirty="0" smtClean="0"/>
              <a:t>A paraître :</a:t>
            </a:r>
          </a:p>
          <a:p>
            <a:pPr lvl="1"/>
            <a:r>
              <a:rPr lang="fr-FR" sz="2000" b="1" dirty="0" smtClean="0"/>
              <a:t>Projet de vie et attribution des droits </a:t>
            </a:r>
            <a:r>
              <a:rPr lang="fr-FR" sz="2000" dirty="0" smtClean="0"/>
              <a:t>in Revue </a:t>
            </a:r>
            <a:r>
              <a:rPr lang="fr-FR" sz="2000" i="1" dirty="0" smtClean="0"/>
              <a:t>Développement </a:t>
            </a:r>
            <a:r>
              <a:rPr lang="fr-FR" sz="2000" i="1" dirty="0"/>
              <a:t>humain, handicap et changement </a:t>
            </a:r>
            <a:r>
              <a:rPr lang="fr-FR" sz="2000" i="1" dirty="0" smtClean="0"/>
              <a:t>social</a:t>
            </a:r>
          </a:p>
          <a:p>
            <a:pPr lvl="1"/>
            <a:r>
              <a:rPr lang="fr-FR" sz="2000" b="1" dirty="0" smtClean="0"/>
              <a:t>Dossier « Epreuves de professionnalité » </a:t>
            </a:r>
            <a:r>
              <a:rPr lang="fr-FR" sz="2000" dirty="0" smtClean="0"/>
              <a:t>(avec B. Ravon)</a:t>
            </a:r>
            <a:r>
              <a:rPr lang="fr-FR" sz="2000" i="1" dirty="0" smtClean="0"/>
              <a:t>,  </a:t>
            </a:r>
            <a:r>
              <a:rPr lang="fr-FR" sz="2000" dirty="0" smtClean="0"/>
              <a:t>in </a:t>
            </a:r>
            <a:r>
              <a:rPr lang="fr-FR" sz="2000" i="1" dirty="0" smtClean="0"/>
              <a:t>Revue SociologieS</a:t>
            </a:r>
          </a:p>
          <a:p>
            <a:pPr lvl="1"/>
            <a:r>
              <a:rPr lang="fr-FR" sz="2000" b="1" dirty="0" smtClean="0"/>
              <a:t>Eviter l’inacceptable, douter de l’acceptable. La régulation des épreuves de professionnalité </a:t>
            </a:r>
            <a:r>
              <a:rPr lang="fr-FR" sz="2000" i="1" dirty="0" smtClean="0"/>
              <a:t>(avec C. </a:t>
            </a:r>
            <a:r>
              <a:rPr lang="fr-FR" sz="2000" i="1" dirty="0" err="1" smtClean="0"/>
              <a:t>Dourlens</a:t>
            </a:r>
            <a:r>
              <a:rPr lang="fr-FR" sz="2000" i="1" dirty="0" smtClean="0"/>
              <a:t>) In Revue SociologieS</a:t>
            </a:r>
          </a:p>
          <a:p>
            <a:pPr lvl="1"/>
            <a:r>
              <a:rPr lang="en-US" sz="2000" b="1" dirty="0"/>
              <a:t>May constraint be compatible with care</a:t>
            </a:r>
            <a:r>
              <a:rPr lang="en-US" sz="2000" b="1" dirty="0" smtClean="0"/>
              <a:t>? The </a:t>
            </a:r>
            <a:r>
              <a:rPr lang="en-US" sz="2000" b="1" dirty="0"/>
              <a:t>case of home </a:t>
            </a:r>
            <a:r>
              <a:rPr lang="en-US" sz="2000" b="1" dirty="0" smtClean="0"/>
              <a:t>care </a:t>
            </a:r>
            <a:r>
              <a:rPr lang="en-US" sz="2000" dirty="0" smtClean="0"/>
              <a:t>(avec Antoine Hennion</a:t>
            </a:r>
            <a:r>
              <a:rPr lang="en-US" sz="2000" i="1" dirty="0" smtClean="0"/>
              <a:t>) in Sociology of Health and Illness</a:t>
            </a:r>
            <a:endParaRPr lang="en-US" sz="2000" i="1" dirty="0"/>
          </a:p>
          <a:p>
            <a:r>
              <a:rPr lang="fr-FR" sz="2000" dirty="0" smtClean="0"/>
              <a:t>Publications récentes:</a:t>
            </a:r>
          </a:p>
          <a:p>
            <a:pPr lvl="1"/>
            <a:r>
              <a:rPr lang="fr-FR" sz="2000" b="1" dirty="0"/>
              <a:t>« Enfermer Maman ! » Épreuves et arrangements : </a:t>
            </a:r>
            <a:r>
              <a:rPr lang="fr-FR" sz="2000" b="1" dirty="0" smtClean="0"/>
              <a:t>le </a:t>
            </a:r>
            <a:r>
              <a:rPr lang="fr-FR" sz="2000" b="1" i="1" dirty="0" smtClean="0"/>
              <a:t>care</a:t>
            </a:r>
            <a:r>
              <a:rPr lang="fr-FR" sz="2000" b="1" dirty="0"/>
              <a:t> comme éthique de </a:t>
            </a:r>
            <a:r>
              <a:rPr lang="fr-FR" sz="2000" b="1" dirty="0" smtClean="0"/>
              <a:t>situation </a:t>
            </a:r>
            <a:r>
              <a:rPr lang="en-US" sz="2000" dirty="0" smtClean="0"/>
              <a:t>(avec A. Hennion</a:t>
            </a:r>
            <a:r>
              <a:rPr lang="en-US" sz="2000" i="1" dirty="0" smtClean="0"/>
              <a:t>)  in Sciences </a:t>
            </a:r>
            <a:r>
              <a:rPr lang="en-US" sz="2000" i="1" dirty="0" err="1" smtClean="0"/>
              <a:t>sociales</a:t>
            </a:r>
            <a:r>
              <a:rPr lang="en-US" sz="2000" i="1" dirty="0" smtClean="0"/>
              <a:t> et Santé</a:t>
            </a:r>
          </a:p>
          <a:p>
            <a:pPr lvl="1"/>
            <a:r>
              <a:rPr lang="en-US" sz="2000" b="1" dirty="0" smtClean="0"/>
              <a:t>La </a:t>
            </a:r>
            <a:r>
              <a:rPr lang="en-US" sz="2000" b="1" dirty="0" err="1" smtClean="0"/>
              <a:t>contrainte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est-elle</a:t>
            </a:r>
            <a:r>
              <a:rPr lang="en-US" sz="2000" b="1" dirty="0" smtClean="0"/>
              <a:t> compatible avec le care ? Le </a:t>
            </a:r>
            <a:r>
              <a:rPr lang="en-US" sz="2000" b="1" dirty="0" err="1" smtClean="0"/>
              <a:t>cas</a:t>
            </a:r>
            <a:r>
              <a:rPr lang="en-US" sz="2000" b="1" dirty="0" smtClean="0"/>
              <a:t> de </a:t>
            </a:r>
            <a:r>
              <a:rPr lang="en-US" sz="2000" b="1" dirty="0" err="1" smtClean="0"/>
              <a:t>l’aide</a:t>
            </a:r>
            <a:r>
              <a:rPr lang="en-US" sz="2000" b="1" dirty="0" smtClean="0"/>
              <a:t> à domicile </a:t>
            </a:r>
            <a:r>
              <a:rPr lang="en-US" sz="2000" dirty="0" smtClean="0"/>
              <a:t>(avec </a:t>
            </a:r>
            <a:r>
              <a:rPr lang="en-US" sz="2000" dirty="0" err="1" smtClean="0"/>
              <a:t>H.Hennion</a:t>
            </a:r>
            <a:r>
              <a:rPr lang="en-US" sz="2000" i="1" dirty="0" smtClean="0"/>
              <a:t>) in Revue Alter</a:t>
            </a:r>
          </a:p>
          <a:p>
            <a:pPr lvl="1"/>
            <a:r>
              <a:rPr lang="en-US" sz="2000" b="1" dirty="0" smtClean="0"/>
              <a:t>Le travail de care : tact, ruse et fiction</a:t>
            </a:r>
            <a:r>
              <a:rPr lang="en-US" sz="2000" i="1" dirty="0" smtClean="0"/>
              <a:t>, in </a:t>
            </a:r>
            <a:r>
              <a:rPr lang="en-US" sz="2000" i="1" dirty="0" err="1" smtClean="0"/>
              <a:t>Vulnérabilités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Sanitaires</a:t>
            </a:r>
            <a:r>
              <a:rPr lang="en-US" sz="2000" i="1" dirty="0" smtClean="0"/>
              <a:t> et </a:t>
            </a:r>
            <a:r>
              <a:rPr lang="en-US" sz="2000" i="1" dirty="0" err="1" smtClean="0"/>
              <a:t>sociales</a:t>
            </a:r>
            <a:endParaRPr lang="en-US" sz="2000" i="1" dirty="0" smtClean="0"/>
          </a:p>
          <a:p>
            <a:pPr lvl="1"/>
            <a:r>
              <a:rPr lang="en-US" sz="2000" b="1" dirty="0" smtClean="0"/>
              <a:t>Faire avec la </a:t>
            </a:r>
            <a:r>
              <a:rPr lang="en-US" sz="2000" b="1" dirty="0" err="1" smtClean="0"/>
              <a:t>fragilité</a:t>
            </a:r>
            <a:r>
              <a:rPr lang="en-US" sz="2000" b="1" dirty="0" smtClean="0"/>
              <a:t> du </a:t>
            </a:r>
            <a:r>
              <a:rPr lang="en-US" sz="2000" b="1" dirty="0" err="1" smtClean="0"/>
              <a:t>droit</a:t>
            </a:r>
            <a:r>
              <a:rPr lang="en-US" sz="2000" b="1" dirty="0" smtClean="0"/>
              <a:t>, in </a:t>
            </a:r>
            <a:r>
              <a:rPr lang="en-US" sz="2000" dirty="0" smtClean="0"/>
              <a:t>Rhizome, 2015</a:t>
            </a:r>
          </a:p>
          <a:p>
            <a:pPr lvl="1"/>
            <a:endParaRPr lang="fr-FR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2291</TotalTime>
  <Words>69</Words>
  <Application>Microsoft Office PowerPoint</Application>
  <PresentationFormat>Affichage à l'écran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Axes et thèmes de recherche</vt:lpstr>
      <vt:lpstr>Les terrains actuels</vt:lpstr>
      <vt:lpstr>Articles récents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Axes et thèmes de recherche</dc:title>
  <dc:creator>Pierre</dc:creator>
  <cp:lastModifiedBy>Florian</cp:lastModifiedBy>
  <cp:revision>3</cp:revision>
  <dcterms:created xsi:type="dcterms:W3CDTF">2016-02-17T17:34:27Z</dcterms:created>
  <dcterms:modified xsi:type="dcterms:W3CDTF">2016-02-19T10:02:32Z</dcterms:modified>
</cp:coreProperties>
</file>